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2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59" r:id="rId21"/>
    <p:sldId id="261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Good morning!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of September.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media.licdn.com/mpr/mpr/p/3/000/1d6/0de/1be2d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12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5411450"/>
            <a:ext cx="510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Jump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static.guim.co.uk/sys-images/Guardian/Pix/pictures/2008/06/27/childfoot4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541145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Play football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realbuzz4.s3.amazonaws.com/photo_field_photos/600x450/37d9226b26b8bf4187bbea7ada4c4dab13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541145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Play badminton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linkage.org.uk/wp-content/uploads/2011/11/Cycle-sh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541145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Ride a bike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static.ddmcdn.com/gif/blogs/dnews-files-2013-11-kids-running-670-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6651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0" y="5411450"/>
            <a:ext cx="4876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run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leisuredive.com/wp-content/gallery/top-dives/thumbs/thumbs_tetondi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5411450"/>
            <a:ext cx="411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Dive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110pounds.com/wp-content/uploads/2011/10/butterfly-swimm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5411450"/>
            <a:ext cx="472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swim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gbasketacademy.com/wp-content/uploads/2012/09/playing-basketball-ki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541145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Play basketball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fair-play.com/wp-content/themes/fairplay2011/images/volleyballhea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5562600"/>
            <a:ext cx="876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Pay volleyball 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sen-soyle.com/g/1play_table_tennis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541145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Play table tennis 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wpapers.ru/wallpapers/animals/Giraffes/11047/download/1600x1024_%D0%96%D0%B8%D1%80%D0%B0%D1%84-%D0%BF%D0%BE%D0%BA%D0%B0%D0%B7%D1%8B%D0%B2%D0%B0%D0%B5%D1%82-%D1%8F%D0%B7%D1%8B%D0%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47304"/>
            <a:ext cx="3581400" cy="1810696"/>
          </a:xfrm>
          <a:prstGeom prst="rect">
            <a:avLst/>
          </a:prstGeom>
          <a:noFill/>
        </p:spPr>
      </p:pic>
      <p:pic>
        <p:nvPicPr>
          <p:cNvPr id="14338" name="Picture 2" descr="http://wpapers.ru/wallpapers/animals/Tigers/10868/1600x1024_%D0%A2%D0%B8%D0%B3%D1%80%D0%B5%D0%BD%D0%BE%D0%B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743450"/>
            <a:ext cx="2819400" cy="21145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questions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How are your today? …fine. …ok.</a:t>
            </a:r>
          </a:p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What day is it today? Today is the… </a:t>
            </a:r>
          </a:p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What day of the week is today? Today is …</a:t>
            </a:r>
          </a:p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What season is it now? It is…</a:t>
            </a:r>
          </a:p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What month is it now? It is…  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77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kinds of sport can your find in the word circle?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286000"/>
            <a:ext cx="6258536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3 p.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Example:</a:t>
            </a:r>
            <a:endParaRPr lang="ru-RU" sz="3200" dirty="0" smtClean="0"/>
          </a:p>
          <a:p>
            <a:r>
              <a:rPr lang="en-US" sz="3200" dirty="0" smtClean="0"/>
              <a:t>P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. Do you like to skate in winter?</a:t>
            </a:r>
            <a:endParaRPr lang="ru-RU" sz="3200" dirty="0" smtClean="0"/>
          </a:p>
          <a:p>
            <a:r>
              <a:rPr lang="en-US" sz="3200" dirty="0" smtClean="0"/>
              <a:t>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. Do you like to toboggan in winter?</a:t>
            </a:r>
            <a:endParaRPr lang="ru-RU" sz="3200" dirty="0" smtClean="0"/>
          </a:p>
          <a:p>
            <a:r>
              <a:rPr lang="en-US" sz="3200" dirty="0" smtClean="0"/>
              <a:t>P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. Do you like to play snowballs in winter?</a:t>
            </a:r>
            <a:endParaRPr lang="ru-RU" sz="3200" dirty="0" smtClean="0"/>
          </a:p>
          <a:p>
            <a:r>
              <a:rPr lang="en-US" sz="3200" dirty="0" smtClean="0"/>
              <a:t>P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. What do you like to do in winter? </a:t>
            </a:r>
            <a:endParaRPr lang="ru-RU" sz="3200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5 p. 6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The keys. </a:t>
            </a:r>
          </a:p>
          <a:p>
            <a:r>
              <a:rPr lang="en-US" dirty="0" smtClean="0"/>
              <a:t>Tiny likes to ski in winter. He likes to play table tennis in summer.</a:t>
            </a:r>
            <a:endParaRPr lang="ru-RU" dirty="0" smtClean="0"/>
          </a:p>
          <a:p>
            <a:r>
              <a:rPr lang="en-US" dirty="0" smtClean="0"/>
              <a:t>Billy likes to skate in winter. He likes to ride a bike in summer.</a:t>
            </a:r>
            <a:endParaRPr lang="ru-RU" dirty="0" smtClean="0"/>
          </a:p>
          <a:p>
            <a:r>
              <a:rPr lang="en-US" dirty="0" smtClean="0"/>
              <a:t>Martin likes to toboggan in winter. He likes to play badminton in summer.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Phonetic rule!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 a) </a:t>
            </a:r>
            <a:r>
              <a:rPr lang="en-US" sz="4400" b="1" dirty="0" err="1" smtClean="0">
                <a:solidFill>
                  <a:schemeClr val="accent6">
                    <a:lumMod val="50000"/>
                  </a:schemeClr>
                </a:solidFill>
              </a:rPr>
              <a:t>ee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 [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:] green; </a:t>
            </a:r>
          </a:p>
          <a:p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  ea [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:] clean;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 b) </a:t>
            </a:r>
            <a:r>
              <a:rPr lang="en-US" sz="4400" b="1" dirty="0" err="1" smtClean="0">
                <a:solidFill>
                  <a:schemeClr val="accent6">
                    <a:lumMod val="50000"/>
                  </a:schemeClr>
                </a:solidFill>
              </a:rPr>
              <a:t>ow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 [</a:t>
            </a:r>
            <a:r>
              <a:rPr lang="en-US" sz="4400" b="1" dirty="0" err="1" smtClean="0">
                <a:solidFill>
                  <a:schemeClr val="accent6">
                    <a:lumMod val="50000"/>
                  </a:schemeClr>
                </a:solidFill>
              </a:rPr>
              <a:t>əʊ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] snow, yellow;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ng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[ŋ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]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spring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kiwiasians.org/wp-content/uploads/2015/06/skiiing-worko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323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7200" y="5181600"/>
            <a:ext cx="213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SKI 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theinspirationroom.com/daily/commercials/2010/3/tobogg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5181600"/>
            <a:ext cx="5486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toboggan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scrapetv.com/News/News%20Pages/Politics/images-3/snowball-figh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0" y="5411450"/>
            <a:ext cx="7391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Play snowballs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dynasty-resort.jp/en/img/img_snowm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723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1816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Make a snowman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cehousenj.com/wp-content/uploads/2011/08/HockeyClinicGroup.jpg?9d7bd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0" y="5411450"/>
            <a:ext cx="7391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Play hockey 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365dailyknowledge.files.wordpress.com/2012/03/ice-sk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3000" y="4953000"/>
            <a:ext cx="685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skate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6C6C6C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246</Words>
  <PresentationFormat>Экран (4:3)</PresentationFormat>
  <Paragraphs>41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Good morning!</vt:lpstr>
      <vt:lpstr>The questions </vt:lpstr>
      <vt:lpstr>Phonetic rule!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How many kinds of sport can your find in the word circle?</vt:lpstr>
      <vt:lpstr>Ex. 3 p. 6</vt:lpstr>
      <vt:lpstr>Ex. 5 p. 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morning!</dc:title>
  <dc:creator>5#Jesus</dc:creator>
  <cp:lastModifiedBy>5#Jesus</cp:lastModifiedBy>
  <cp:revision>9</cp:revision>
  <dcterms:created xsi:type="dcterms:W3CDTF">2015-08-31T13:04:08Z</dcterms:created>
  <dcterms:modified xsi:type="dcterms:W3CDTF">2015-08-31T14:23:26Z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850761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